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8" autoAdjust="0"/>
    <p:restoredTop sz="93261" autoAdjust="0"/>
  </p:normalViewPr>
  <p:slideViewPr>
    <p:cSldViewPr snapToGrid="0">
      <p:cViewPr varScale="1">
        <p:scale>
          <a:sx n="79" d="100"/>
          <a:sy n="79" d="100"/>
        </p:scale>
        <p:origin x="37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81" y="802300"/>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6"/>
            <a:ext cx="8637072" cy="977621"/>
          </a:xfrm>
        </p:spPr>
        <p:txBody>
          <a:bodyPr tIns="91440" bIns="91440">
            <a:normAutofit/>
          </a:bodyPr>
          <a:lstStyle>
            <a:lvl1pPr marL="0" indent="0" algn="l">
              <a:buNone/>
              <a:defRPr sz="1800" b="0" cap="all" baseline="0">
                <a:solidFill>
                  <a:schemeClr val="tx1"/>
                </a:solidFill>
              </a:defRPr>
            </a:lvl1pPr>
            <a:lvl2pPr marL="457189" indent="0" algn="ctr">
              <a:buNone/>
              <a:defRPr sz="18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8DFF63-EE61-4CE2-912C-3C27186B8016}" type="datetimeFigureOut">
              <a:rPr lang="en-US" smtClean="0"/>
              <a:t>2/16/2019</a:t>
            </a:fld>
            <a:endParaRPr lang="en-US"/>
          </a:p>
        </p:txBody>
      </p:sp>
      <p:sp>
        <p:nvSpPr>
          <p:cNvPr id="5" name="Footer Placeholder 4"/>
          <p:cNvSpPr>
            <a:spLocks noGrp="1"/>
          </p:cNvSpPr>
          <p:nvPr>
            <p:ph type="ftr" sz="quarter" idx="11"/>
          </p:nvPr>
        </p:nvSpPr>
        <p:spPr>
          <a:xfrm>
            <a:off x="2416501" y="329309"/>
            <a:ext cx="4973915" cy="309201"/>
          </a:xfrm>
        </p:spPr>
        <p:txBody>
          <a:bodyPr/>
          <a:lstStyle/>
          <a:p>
            <a:endParaRPr lang="en-US"/>
          </a:p>
        </p:txBody>
      </p:sp>
      <p:sp>
        <p:nvSpPr>
          <p:cNvPr id="6" name="Slide Number Placeholder 5"/>
          <p:cNvSpPr>
            <a:spLocks noGrp="1"/>
          </p:cNvSpPr>
          <p:nvPr>
            <p:ph type="sldNum" sz="quarter" idx="12"/>
          </p:nvPr>
        </p:nvSpPr>
        <p:spPr>
          <a:xfrm>
            <a:off x="1437665" y="798973"/>
            <a:ext cx="811019" cy="503578"/>
          </a:xfrm>
        </p:spPr>
        <p:txBody>
          <a:bodyPr/>
          <a:lstStyle/>
          <a:p>
            <a:fld id="{162813F7-F0DF-422D-BF05-BB764CDAC7FA}"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89227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8DFF63-EE61-4CE2-912C-3C27186B8016}" type="datetimeFigureOut">
              <a:rPr lang="en-US" smtClean="0"/>
              <a:t>2/16/2019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813F7-F0DF-422D-BF05-BB764CDAC7FA}" type="slidenum">
              <a:rPr lang="en-US" smtClean="0"/>
              <a:t>‹#›</a:t>
            </a:fld>
            <a:endParaRPr lang="en-US"/>
          </a:p>
        </p:txBody>
      </p:sp>
      <p:cxnSp>
        <p:nvCxnSpPr>
          <p:cNvPr id="33" name="Straight Connector 32"/>
          <p:cNvCxnSpPr/>
          <p:nvPr/>
        </p:nvCxnSpPr>
        <p:spPr>
          <a:xfrm>
            <a:off x="1453896" y="1847088"/>
            <a:ext cx="960752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81805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5"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7"/>
            <a:ext cx="8630447" cy="1012929"/>
          </a:xfrm>
        </p:spPr>
        <p:txBody>
          <a:bodyPr tIns="91440">
            <a:normAutofit/>
          </a:bodyPr>
          <a:lstStyle>
            <a:lvl1pPr marL="0" indent="0" algn="l">
              <a:buNone/>
              <a:defRPr sz="1800">
                <a:solidFill>
                  <a:schemeClr val="tx1"/>
                </a:solidFill>
              </a:defRPr>
            </a:lvl1pPr>
            <a:lvl2pPr marL="457189" indent="0">
              <a:buNone/>
              <a:defRPr sz="18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48DFF63-EE61-4CE2-912C-3C27186B8016}" type="datetimeFigureOut">
              <a:rPr lang="en-US" smtClean="0"/>
              <a:t>2/16/2019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813F7-F0DF-422D-BF05-BB764CDAC7FA}" type="slidenum">
              <a:rPr lang="en-US" smtClean="0"/>
              <a:t>‹#›</a:t>
            </a:fld>
            <a:endParaRPr lang="en-US"/>
          </a:p>
        </p:txBody>
      </p:sp>
      <p:cxnSp>
        <p:nvCxnSpPr>
          <p:cNvPr id="15" name="Straight Connector 14"/>
          <p:cNvCxnSpPr/>
          <p:nvPr/>
        </p:nvCxnSpPr>
        <p:spPr>
          <a:xfrm>
            <a:off x="1454239" y="3804985"/>
            <a:ext cx="8630447"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63902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91"/>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9"/>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8DFF63-EE61-4CE2-912C-3C27186B8016}" type="datetimeFigureOut">
              <a:rPr lang="en-US" smtClean="0"/>
              <a:t>2/16/2019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813F7-F0DF-422D-BF05-BB764CDAC7FA}" type="slidenum">
              <a:rPr lang="en-US" smtClean="0"/>
              <a:t>‹#›</a:t>
            </a:fld>
            <a:endParaRPr lang="en-US"/>
          </a:p>
        </p:txBody>
      </p:sp>
      <p:cxnSp>
        <p:nvCxnSpPr>
          <p:cNvPr id="35" name="Straight Connector 34"/>
          <p:cNvCxnSpPr/>
          <p:nvPr/>
        </p:nvCxnSpPr>
        <p:spPr>
          <a:xfrm>
            <a:off x="1453896" y="1847088"/>
            <a:ext cx="960752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09908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2" y="804165"/>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51"/>
            <a:ext cx="4645152" cy="801943"/>
          </a:xfrm>
        </p:spPr>
        <p:txBody>
          <a:bodyPr anchor="b">
            <a:normAutofit/>
          </a:bodyPr>
          <a:lstStyle>
            <a:lvl1pPr marL="0" indent="0">
              <a:lnSpc>
                <a:spcPct val="100000"/>
              </a:lnSpc>
              <a:buNone/>
              <a:defRPr sz="2200" b="0" cap="all" baseline="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71"/>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3" y="2023005"/>
            <a:ext cx="4645152" cy="802237"/>
          </a:xfrm>
        </p:spPr>
        <p:txBody>
          <a:bodyPr anchor="b">
            <a:normAutofit/>
          </a:bodyPr>
          <a:lstStyle>
            <a:lvl1pPr marL="0" indent="0">
              <a:lnSpc>
                <a:spcPct val="100000"/>
              </a:lnSpc>
              <a:buNone/>
              <a:defRPr sz="2200" b="0" cap="all" baseline="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412363"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8DFF63-EE61-4CE2-912C-3C27186B8016}" type="datetimeFigureOut">
              <a:rPr lang="en-US" smtClean="0"/>
              <a:t>2/16/2019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813F7-F0DF-422D-BF05-BB764CDAC7FA}" type="slidenum">
              <a:rPr lang="en-US" smtClean="0"/>
              <a:t>‹#›</a:t>
            </a:fld>
            <a:endParaRPr lang="en-US"/>
          </a:p>
        </p:txBody>
      </p:sp>
      <p:cxnSp>
        <p:nvCxnSpPr>
          <p:cNvPr id="29" name="Straight Connector 28"/>
          <p:cNvCxnSpPr/>
          <p:nvPr/>
        </p:nvCxnSpPr>
        <p:spPr>
          <a:xfrm>
            <a:off x="1453896" y="1847088"/>
            <a:ext cx="960752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37115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8DFF63-EE61-4CE2-912C-3C27186B8016}" type="datetimeFigureOut">
              <a:rPr lang="en-US" smtClean="0"/>
              <a:t>2/16/2019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813F7-F0DF-422D-BF05-BB764CDAC7FA}" type="slidenum">
              <a:rPr lang="en-US" smtClean="0"/>
              <a:t>‹#›</a:t>
            </a:fld>
            <a:endParaRPr lang="en-US"/>
          </a:p>
        </p:txBody>
      </p:sp>
      <p:cxnSp>
        <p:nvCxnSpPr>
          <p:cNvPr id="25" name="Straight Connector 24"/>
          <p:cNvCxnSpPr/>
          <p:nvPr/>
        </p:nvCxnSpPr>
        <p:spPr>
          <a:xfrm>
            <a:off x="1453896" y="1847088"/>
            <a:ext cx="960752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55289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8DFF63-EE61-4CE2-912C-3C27186B8016}" type="datetimeFigureOut">
              <a:rPr lang="en-US" smtClean="0"/>
              <a:t>2/16/2019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813F7-F0DF-422D-BF05-BB764CDAC7FA}" type="slidenum">
              <a:rPr lang="en-US" smtClean="0"/>
              <a:t>‹#›</a:t>
            </a:fld>
            <a:endParaRPr lang="en-US"/>
          </a:p>
        </p:txBody>
      </p:sp>
    </p:spTree>
    <p:extLst>
      <p:ext uri="{BB962C8B-B14F-4D97-AF65-F5344CB8AC3E}">
        <p14:creationId xmlns:p14="http://schemas.microsoft.com/office/powerpoint/2010/main" val="904839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2"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1"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2" y="3205493"/>
            <a:ext cx="3275013" cy="2248181"/>
          </a:xfrm>
        </p:spPr>
        <p:txBody>
          <a:bodyPr/>
          <a:lstStyle>
            <a:lvl1pPr marL="0" indent="0" algn="l">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48DFF63-EE61-4CE2-912C-3C27186B8016}" type="datetimeFigureOut">
              <a:rPr lang="en-US" smtClean="0"/>
              <a:t>2/16/2019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813F7-F0DF-422D-BF05-BB764CDAC7FA}" type="slidenum">
              <a:rPr lang="en-US" smtClean="0"/>
              <a:t>‹#›</a:t>
            </a:fld>
            <a:endParaRPr lang="en-US"/>
          </a:p>
        </p:txBody>
      </p:sp>
      <p:cxnSp>
        <p:nvCxnSpPr>
          <p:cNvPr id="17" name="Straight Connector 16"/>
          <p:cNvCxnSpPr/>
          <p:nvPr/>
        </p:nvCxnSpPr>
        <p:spPr>
          <a:xfrm>
            <a:off x="1448280" y="3205491"/>
            <a:ext cx="326949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11075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8" y="482172"/>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7"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4"/>
            <a:ext cx="2791171" cy="3866327"/>
          </a:xfrm>
          <a:solidFill>
            <a:schemeClr val="bg1">
              <a:lumMod val="85000"/>
            </a:schemeClr>
          </a:solidFill>
          <a:ln w="9525" cap="sq">
            <a:noFill/>
            <a:miter lim="800000"/>
          </a:ln>
          <a:effectLst/>
        </p:spPr>
        <p:txBody>
          <a:bodyPr anchor="t"/>
          <a:lstStyle>
            <a:lvl1pPr marL="0" indent="0" algn="ctr">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30" y="3145992"/>
            <a:ext cx="5524404" cy="2003742"/>
          </a:xfrm>
        </p:spPr>
        <p:txBody>
          <a:bodyPr>
            <a:normAutofit/>
          </a:bodyPr>
          <a:lstStyle>
            <a:lvl1pPr marL="0" indent="0" algn="l">
              <a:buNone/>
              <a:defRPr sz="18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a:xfrm>
            <a:off x="1447383" y="5469858"/>
            <a:ext cx="5527351" cy="320123"/>
          </a:xfrm>
        </p:spPr>
        <p:txBody>
          <a:bodyPr/>
          <a:lstStyle>
            <a:lvl1pPr algn="l">
              <a:defRPr/>
            </a:lvl1pPr>
          </a:lstStyle>
          <a:p>
            <a:fld id="{348DFF63-EE61-4CE2-912C-3C27186B8016}" type="datetimeFigureOut">
              <a:rPr lang="en-US" smtClean="0"/>
              <a:t>2/16/2019</a:t>
            </a:fld>
            <a:endParaRPr lang="en-US"/>
          </a:p>
        </p:txBody>
      </p:sp>
      <p:sp>
        <p:nvSpPr>
          <p:cNvPr id="6" name="Footer Placeholder 5"/>
          <p:cNvSpPr>
            <a:spLocks noGrp="1"/>
          </p:cNvSpPr>
          <p:nvPr>
            <p:ph type="ftr" sz="quarter" idx="11"/>
          </p:nvPr>
        </p:nvSpPr>
        <p:spPr>
          <a:xfrm>
            <a:off x="1447383" y="318642"/>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162813F7-F0DF-422D-BF05-BB764CDAC7FA}" type="slidenum">
              <a:rPr lang="en-US" smtClean="0"/>
              <a:t>‹#›</a:t>
            </a:fld>
            <a:endParaRPr lang="en-US"/>
          </a:p>
        </p:txBody>
      </p:sp>
      <p:cxnSp>
        <p:nvCxnSpPr>
          <p:cNvPr id="31" name="Straight Connector 30"/>
          <p:cNvCxnSpPr/>
          <p:nvPr/>
        </p:nvCxnSpPr>
        <p:spPr>
          <a:xfrm>
            <a:off x="1447383"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91661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8DFF63-EE61-4CE2-912C-3C27186B8016}" type="datetimeFigureOut">
              <a:rPr lang="en-US" smtClean="0"/>
              <a:t>2/16/2019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813F7-F0DF-422D-BF05-BB764CDAC7FA}" type="slidenum">
              <a:rPr lang="en-US" smtClean="0"/>
              <a:t>‹#›</a:t>
            </a:fld>
            <a:endParaRPr lang="en-US"/>
          </a:p>
        </p:txBody>
      </p:sp>
      <p:cxnSp>
        <p:nvCxnSpPr>
          <p:cNvPr id="26" name="Straight Connector 25"/>
          <p:cNvCxnSpPr/>
          <p:nvPr/>
        </p:nvCxnSpPr>
        <p:spPr>
          <a:xfrm>
            <a:off x="1453896" y="1847088"/>
            <a:ext cx="960752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82373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5"/>
            <a:ext cx="1615743"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3" y="798975"/>
            <a:ext cx="7828831"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8DFF63-EE61-4CE2-912C-3C27186B8016}" type="datetimeFigureOut">
              <a:rPr lang="en-US" smtClean="0"/>
              <a:t>2/16/2019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813F7-F0DF-422D-BF05-BB764CDAC7FA}" type="slidenum">
              <a:rPr lang="en-US" smtClean="0"/>
              <a:t>‹#›</a:t>
            </a:fld>
            <a:endParaRPr lang="en-US"/>
          </a:p>
        </p:txBody>
      </p:sp>
      <p:cxnSp>
        <p:nvCxnSpPr>
          <p:cNvPr id="15" name="Straight Connector 14"/>
          <p:cNvCxnSpPr/>
          <p:nvPr/>
        </p:nvCxnSpPr>
        <p:spPr>
          <a:xfrm>
            <a:off x="9439111" y="798975"/>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13100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8"/>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80" y="804521"/>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80" y="2015734"/>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9"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348DFF63-EE61-4CE2-912C-3C27186B8016}" type="datetimeFigureOut">
              <a:rPr lang="en-US" smtClean="0"/>
              <a:t>2/16/2019</a:t>
            </a:fld>
            <a:endParaRPr lang="en-US"/>
          </a:p>
        </p:txBody>
      </p:sp>
      <p:sp>
        <p:nvSpPr>
          <p:cNvPr id="5" name="Footer Placeholder 4"/>
          <p:cNvSpPr>
            <a:spLocks noGrp="1"/>
          </p:cNvSpPr>
          <p:nvPr>
            <p:ph type="ftr" sz="quarter" idx="3"/>
          </p:nvPr>
        </p:nvSpPr>
        <p:spPr>
          <a:xfrm>
            <a:off x="1451579" y="329309"/>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1"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162813F7-F0DF-422D-BF05-BB764CDAC7FA}"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74880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594" indent="-228594" algn="l" defTabSz="914377"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783" indent="-228594" algn="l" defTabSz="914377"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2971" indent="-228594" algn="l" defTabSz="914377"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160" indent="-228594" algn="l" defTabSz="914377"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349" indent="-228594" algn="l" defTabSz="914377"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537" indent="-228594" algn="l" defTabSz="914377"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726" indent="-228594" algn="l" defTabSz="914377"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8914" indent="-228594" algn="l" defTabSz="914377"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103" indent="-228594" algn="l" defTabSz="914377"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7" name="Rectangle 70">
            <a:extLst>
              <a:ext uri="{FF2B5EF4-FFF2-40B4-BE49-F238E27FC236}">
                <a16:creationId xmlns:a16="http://schemas.microsoft.com/office/drawing/2014/main" id="{B5F9E98A-4FF4-43D6-9C48-6DF0E7F2D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72">
            <a:extLst>
              <a:ext uri="{FF2B5EF4-FFF2-40B4-BE49-F238E27FC236}">
                <a16:creationId xmlns:a16="http://schemas.microsoft.com/office/drawing/2014/main" id="{D207A636-DC99-4588-80C4-9E069B97C3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2" name="Title 1">
            <a:extLst>
              <a:ext uri="{FF2B5EF4-FFF2-40B4-BE49-F238E27FC236}">
                <a16:creationId xmlns:a16="http://schemas.microsoft.com/office/drawing/2014/main" id="{B51EF557-EE5C-4261-95FC-EC2106F9F673}"/>
              </a:ext>
            </a:extLst>
          </p:cNvPr>
          <p:cNvSpPr>
            <a:spLocks noGrp="1"/>
          </p:cNvSpPr>
          <p:nvPr>
            <p:ph type="ctrTitle"/>
          </p:nvPr>
        </p:nvSpPr>
        <p:spPr>
          <a:xfrm>
            <a:off x="960937" y="960242"/>
            <a:ext cx="6198999" cy="4105941"/>
          </a:xfrm>
        </p:spPr>
        <p:txBody>
          <a:bodyPr anchor="ctr">
            <a:normAutofit/>
          </a:bodyPr>
          <a:lstStyle/>
          <a:p>
            <a:pPr algn="ctr"/>
            <a:r>
              <a:rPr lang="en-US" b="1" dirty="0"/>
              <a:t>Are  YOU</a:t>
            </a:r>
            <a:br>
              <a:rPr lang="en-US" b="1" dirty="0"/>
            </a:br>
            <a:r>
              <a:rPr lang="en-US" b="1" dirty="0"/>
              <a:t>Prepared??</a:t>
            </a:r>
          </a:p>
        </p:txBody>
      </p:sp>
      <p:sp>
        <p:nvSpPr>
          <p:cNvPr id="3" name="Subtitle 2">
            <a:extLst>
              <a:ext uri="{FF2B5EF4-FFF2-40B4-BE49-F238E27FC236}">
                <a16:creationId xmlns:a16="http://schemas.microsoft.com/office/drawing/2014/main" id="{43A00E4C-A816-4199-BC34-0AF6AAF832A2}"/>
              </a:ext>
            </a:extLst>
          </p:cNvPr>
          <p:cNvSpPr>
            <a:spLocks noGrp="1"/>
          </p:cNvSpPr>
          <p:nvPr>
            <p:ph type="subTitle" idx="1"/>
          </p:nvPr>
        </p:nvSpPr>
        <p:spPr>
          <a:xfrm>
            <a:off x="8453072" y="964029"/>
            <a:ext cx="2898099" cy="4196299"/>
          </a:xfrm>
        </p:spPr>
        <p:txBody>
          <a:bodyPr anchor="ctr">
            <a:noAutofit/>
          </a:bodyPr>
          <a:lstStyle/>
          <a:p>
            <a:r>
              <a:rPr lang="en-US" sz="4400" dirty="0"/>
              <a:t>Training</a:t>
            </a:r>
          </a:p>
          <a:p>
            <a:r>
              <a:rPr lang="en-US" sz="4400" dirty="0"/>
              <a:t>Tools</a:t>
            </a:r>
          </a:p>
          <a:p>
            <a:r>
              <a:rPr lang="en-US" sz="4400" dirty="0"/>
              <a:t> tactics</a:t>
            </a:r>
          </a:p>
          <a:p>
            <a:r>
              <a:rPr lang="en-US" sz="4400" dirty="0"/>
              <a:t> trust</a:t>
            </a:r>
          </a:p>
        </p:txBody>
      </p:sp>
      <p:cxnSp>
        <p:nvCxnSpPr>
          <p:cNvPr id="89" name="Straight Connector 74">
            <a:extLst>
              <a:ext uri="{FF2B5EF4-FFF2-40B4-BE49-F238E27FC236}">
                <a16:creationId xmlns:a16="http://schemas.microsoft.com/office/drawing/2014/main" id="{0F2BAA51-3181-4303-929A-FCD9C33F89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7685" y="1328764"/>
            <a:ext cx="0" cy="3466827"/>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0" name="Picture 76">
            <a:extLst>
              <a:ext uri="{FF2B5EF4-FFF2-40B4-BE49-F238E27FC236}">
                <a16:creationId xmlns:a16="http://schemas.microsoft.com/office/drawing/2014/main" id="{D4ED6A5F-3B06-48C5-850F-8045C4DF69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1"/>
            <a:ext cx="12192000" cy="742951"/>
          </a:xfrm>
          <a:prstGeom prst="rect">
            <a:avLst/>
          </a:prstGeom>
        </p:spPr>
      </p:pic>
      <p:cxnSp>
        <p:nvCxnSpPr>
          <p:cNvPr id="91" name="Straight Connector 78">
            <a:extLst>
              <a:ext uri="{FF2B5EF4-FFF2-40B4-BE49-F238E27FC236}">
                <a16:creationId xmlns:a16="http://schemas.microsoft.com/office/drawing/2014/main" id="{C9A60B9D-8DAC-4DA9-88DE-9911621A2B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775869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E57E38-202F-4E35-BE8D-1990AC35E311}"/>
              </a:ext>
            </a:extLst>
          </p:cNvPr>
          <p:cNvSpPr/>
          <p:nvPr/>
        </p:nvSpPr>
        <p:spPr>
          <a:xfrm>
            <a:off x="141893" y="173424"/>
            <a:ext cx="9743089" cy="6001643"/>
          </a:xfrm>
          <a:prstGeom prst="rect">
            <a:avLst/>
          </a:prstGeom>
        </p:spPr>
        <p:txBody>
          <a:bodyPr wrap="square">
            <a:spAutoFit/>
          </a:bodyPr>
          <a:lstStyle/>
          <a:p>
            <a:r>
              <a:rPr lang="en-US" sz="3200" b="1" i="1" u="sng" dirty="0">
                <a:solidFill>
                  <a:srgbClr val="000000"/>
                </a:solidFill>
              </a:rPr>
              <a:t>Training</a:t>
            </a:r>
            <a:r>
              <a:rPr lang="en-US" sz="3200" i="1" dirty="0">
                <a:solidFill>
                  <a:srgbClr val="000000"/>
                </a:solidFill>
              </a:rPr>
              <a:t>:</a:t>
            </a:r>
            <a:r>
              <a:rPr lang="en-US" sz="3200" dirty="0">
                <a:solidFill>
                  <a:srgbClr val="000000"/>
                </a:solidFill>
              </a:rPr>
              <a:t> </a:t>
            </a:r>
          </a:p>
          <a:p>
            <a:r>
              <a:rPr lang="en-US" sz="3200" dirty="0">
                <a:solidFill>
                  <a:srgbClr val="000000"/>
                </a:solidFill>
              </a:rPr>
              <a:t>Day after day back in the sheepfold, David did the hard work that prepared him to face Goliath. Because he was diligent in the farm field he was ready for the battle field. He trained for battle by the way he lived out his daily responsibilities. In the end, Goliath was not nearly as dangerous as bears and lions.</a:t>
            </a:r>
          </a:p>
          <a:p>
            <a:br>
              <a:rPr lang="en-US" sz="3200" b="1" i="1" dirty="0">
                <a:solidFill>
                  <a:srgbClr val="000000"/>
                </a:solidFill>
              </a:rPr>
            </a:br>
            <a:r>
              <a:rPr lang="en-US" sz="3200" b="1" i="1" u="sng" dirty="0">
                <a:solidFill>
                  <a:srgbClr val="000000"/>
                </a:solidFill>
              </a:rPr>
              <a:t>Question</a:t>
            </a:r>
            <a:r>
              <a:rPr lang="en-US" sz="3200" dirty="0">
                <a:solidFill>
                  <a:srgbClr val="000000"/>
                </a:solidFill>
              </a:rPr>
              <a:t>: </a:t>
            </a:r>
          </a:p>
          <a:p>
            <a:r>
              <a:rPr lang="en-US" sz="3200" dirty="0">
                <a:solidFill>
                  <a:srgbClr val="000000"/>
                </a:solidFill>
              </a:rPr>
              <a:t>Are you constantly training in spiritual warfare, in everyday life, so you can fight for God’s honor and kingdom when the big crisis come?</a:t>
            </a:r>
            <a:endParaRPr lang="en-US" sz="3200" dirty="0"/>
          </a:p>
        </p:txBody>
      </p:sp>
    </p:spTree>
    <p:extLst>
      <p:ext uri="{BB962C8B-B14F-4D97-AF65-F5344CB8AC3E}">
        <p14:creationId xmlns:p14="http://schemas.microsoft.com/office/powerpoint/2010/main" val="2397834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B2256BF-13B4-43F5-A39D-783F4FF25B4E}"/>
              </a:ext>
            </a:extLst>
          </p:cNvPr>
          <p:cNvSpPr/>
          <p:nvPr/>
        </p:nvSpPr>
        <p:spPr>
          <a:xfrm>
            <a:off x="551797" y="378374"/>
            <a:ext cx="10610193" cy="5509200"/>
          </a:xfrm>
          <a:prstGeom prst="rect">
            <a:avLst/>
          </a:prstGeom>
        </p:spPr>
        <p:txBody>
          <a:bodyPr wrap="square">
            <a:spAutoFit/>
          </a:bodyPr>
          <a:lstStyle/>
          <a:p>
            <a:r>
              <a:rPr lang="en-US" sz="3200" b="1" i="1" u="sng" dirty="0"/>
              <a:t>Tools</a:t>
            </a:r>
            <a:r>
              <a:rPr lang="en-US" sz="3200" i="1" dirty="0"/>
              <a:t>:</a:t>
            </a:r>
            <a:r>
              <a:rPr lang="en-US" sz="3200" dirty="0"/>
              <a:t> </a:t>
            </a:r>
          </a:p>
          <a:p>
            <a:r>
              <a:rPr lang="en-US" sz="3200" dirty="0"/>
              <a:t>David trusted the natural abilities God gave him, and honed them into powerful fighting skills. He knew his weapon, trusted his weapon, and used his weapon, instead of trying to borrow weapons from someone else.</a:t>
            </a:r>
          </a:p>
          <a:p>
            <a:br>
              <a:rPr lang="en-US" sz="3200" dirty="0"/>
            </a:br>
            <a:r>
              <a:rPr lang="en-US" sz="3200" b="1" i="1" u="sng" dirty="0"/>
              <a:t>Question</a:t>
            </a:r>
            <a:r>
              <a:rPr lang="en-US" sz="3200" dirty="0"/>
              <a:t>:</a:t>
            </a:r>
          </a:p>
          <a:p>
            <a:r>
              <a:rPr lang="en-US" sz="3200" dirty="0"/>
              <a:t> Are you developing your spiritual strength and courage as intentionally as you work on developing your physical strength or mental power? Are you developing your skill in using spiritual weapons? </a:t>
            </a:r>
          </a:p>
        </p:txBody>
      </p:sp>
    </p:spTree>
    <p:extLst>
      <p:ext uri="{BB962C8B-B14F-4D97-AF65-F5344CB8AC3E}">
        <p14:creationId xmlns:p14="http://schemas.microsoft.com/office/powerpoint/2010/main" val="3045504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11D4C7-8B6C-425E-AADA-C3C1643D6D11}"/>
              </a:ext>
            </a:extLst>
          </p:cNvPr>
          <p:cNvSpPr/>
          <p:nvPr/>
        </p:nvSpPr>
        <p:spPr>
          <a:xfrm>
            <a:off x="173421" y="378373"/>
            <a:ext cx="8970579" cy="2062103"/>
          </a:xfrm>
          <a:prstGeom prst="rect">
            <a:avLst/>
          </a:prstGeom>
        </p:spPr>
        <p:txBody>
          <a:bodyPr wrap="square">
            <a:spAutoFit/>
          </a:bodyPr>
          <a:lstStyle/>
          <a:p>
            <a:r>
              <a:rPr lang="en-US" sz="3200" b="1" i="1" u="sng" dirty="0"/>
              <a:t>Tactics</a:t>
            </a:r>
            <a:r>
              <a:rPr lang="en-US" sz="3200" i="1" dirty="0"/>
              <a:t>:</a:t>
            </a:r>
            <a:r>
              <a:rPr lang="en-US" sz="3200" dirty="0"/>
              <a:t> </a:t>
            </a:r>
          </a:p>
          <a:p>
            <a:r>
              <a:rPr lang="en-US" sz="3200" dirty="0"/>
              <a:t>Can you fight Satan while staying out of his reach? Are you usually on the offensive rather than the defensive? Do you fight spiritual warfare smart?</a:t>
            </a:r>
          </a:p>
        </p:txBody>
      </p:sp>
    </p:spTree>
    <p:extLst>
      <p:ext uri="{BB962C8B-B14F-4D97-AF65-F5344CB8AC3E}">
        <p14:creationId xmlns:p14="http://schemas.microsoft.com/office/powerpoint/2010/main" val="32939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44FBEF-E247-4531-8411-9E9EFB920085}"/>
              </a:ext>
            </a:extLst>
          </p:cNvPr>
          <p:cNvSpPr/>
          <p:nvPr/>
        </p:nvSpPr>
        <p:spPr>
          <a:xfrm>
            <a:off x="1" y="189187"/>
            <a:ext cx="9144000" cy="4524315"/>
          </a:xfrm>
          <a:prstGeom prst="rect">
            <a:avLst/>
          </a:prstGeom>
        </p:spPr>
        <p:txBody>
          <a:bodyPr wrap="square">
            <a:spAutoFit/>
          </a:bodyPr>
          <a:lstStyle/>
          <a:p>
            <a:r>
              <a:rPr lang="en-US" sz="3200" b="1" i="1" u="sng" dirty="0"/>
              <a:t>Trust</a:t>
            </a:r>
            <a:r>
              <a:rPr lang="en-US" sz="3200" i="1" dirty="0"/>
              <a:t>:</a:t>
            </a:r>
            <a:r>
              <a:rPr lang="en-US" sz="3200" dirty="0"/>
              <a:t> </a:t>
            </a:r>
          </a:p>
          <a:p>
            <a:endParaRPr lang="en-US" sz="3200" dirty="0"/>
          </a:p>
          <a:p>
            <a:r>
              <a:rPr lang="en-US" sz="3200" dirty="0"/>
              <a:t>David said, </a:t>
            </a:r>
            <a:r>
              <a:rPr lang="en-US" sz="3200" i="1" dirty="0"/>
              <a:t>“</a:t>
            </a:r>
            <a:r>
              <a:rPr lang="en-US" sz="3200" b="1" i="1" dirty="0"/>
              <a:t>The Lord</a:t>
            </a:r>
            <a:r>
              <a:rPr lang="en-US" sz="3200" i="1" dirty="0"/>
              <a:t> will rescue me…</a:t>
            </a:r>
            <a:r>
              <a:rPr lang="en-US" sz="3200" b="1" i="1" dirty="0"/>
              <a:t>the Lord</a:t>
            </a:r>
            <a:r>
              <a:rPr lang="en-US" sz="3200" i="1" dirty="0"/>
              <a:t> will deliver you into my hands…</a:t>
            </a:r>
            <a:r>
              <a:rPr lang="en-US" sz="3200" b="1" i="1" dirty="0"/>
              <a:t>the Lord</a:t>
            </a:r>
            <a:r>
              <a:rPr lang="en-US" sz="3200" i="1" dirty="0"/>
              <a:t> saves, for the battle is </a:t>
            </a:r>
            <a:r>
              <a:rPr lang="en-US" sz="3200" b="1" i="1" dirty="0"/>
              <a:t>the Lord’s</a:t>
            </a:r>
            <a:r>
              <a:rPr lang="en-US" sz="3200" i="1" dirty="0"/>
              <a:t>.”</a:t>
            </a:r>
            <a:r>
              <a:rPr lang="en-US" sz="3200" dirty="0"/>
              <a:t> David wanted to be prepared by training hard, bringing the right tools, and using the right tactics. But trust in the Lord is what inspires courage and fuels victory. Because the battle is the Lords, not yours. </a:t>
            </a:r>
          </a:p>
        </p:txBody>
      </p:sp>
    </p:spTree>
    <p:extLst>
      <p:ext uri="{BB962C8B-B14F-4D97-AF65-F5344CB8AC3E}">
        <p14:creationId xmlns:p14="http://schemas.microsoft.com/office/powerpoint/2010/main" val="157497715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32</TotalTime>
  <Words>224</Words>
  <Application>Microsoft Office PowerPoint</Application>
  <PresentationFormat>Widescreen</PresentationFormat>
  <Paragraphs>18</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Gill Sans MT</vt:lpstr>
      <vt:lpstr>Gallery</vt:lpstr>
      <vt:lpstr>Are  YOU Prepared??</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Warren Barnhart</dc:creator>
  <cp:lastModifiedBy>Warren Barnhart</cp:lastModifiedBy>
  <cp:revision>7</cp:revision>
  <dcterms:created xsi:type="dcterms:W3CDTF">2019-02-15T18:29:41Z</dcterms:created>
  <dcterms:modified xsi:type="dcterms:W3CDTF">2019-02-16T16:21:44Z</dcterms:modified>
</cp:coreProperties>
</file>