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2" r:id="rId2"/>
    <p:sldId id="263" r:id="rId3"/>
    <p:sldId id="256" r:id="rId4"/>
    <p:sldId id="257" r:id="rId5"/>
    <p:sldId id="258" r:id="rId6"/>
    <p:sldId id="259" r:id="rId7"/>
    <p:sldId id="260"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8" autoAdjust="0"/>
    <p:restoredTop sz="94660"/>
  </p:normalViewPr>
  <p:slideViewPr>
    <p:cSldViewPr snapToGrid="0">
      <p:cViewPr varScale="1">
        <p:scale>
          <a:sx n="95" d="100"/>
          <a:sy n="95" d="100"/>
        </p:scale>
        <p:origin x="4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2/6/2019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solidFill>
                  <a:schemeClr val="tx1"/>
                </a:solidFill>
                <a:latin typeface="Arial Rounded MT Bold" panose="020F0704030504030204" pitchFamily="34" charset="0"/>
              </a:rPr>
              <a:t>Grace and peace be multiplied unto you through the knowledge of God, and of Jesus our Lord, </a:t>
            </a:r>
            <a:br>
              <a:rPr lang="en-US" sz="4000" dirty="0">
                <a:solidFill>
                  <a:schemeClr val="tx1"/>
                </a:solidFill>
                <a:latin typeface="Arial Rounded MT Bold" panose="020F0704030504030204" pitchFamily="34" charset="0"/>
              </a:rPr>
            </a:br>
            <a:r>
              <a:rPr lang="en-US" sz="4000" dirty="0" smtClean="0">
                <a:solidFill>
                  <a:prstClr val="black"/>
                </a:solidFill>
                <a:latin typeface="Arial Rounded MT Bold" panose="020F0704030504030204" pitchFamily="34" charset="0"/>
              </a:rPr>
              <a:t>According </a:t>
            </a:r>
            <a:r>
              <a:rPr lang="en-US" sz="4000" dirty="0">
                <a:solidFill>
                  <a:prstClr val="black"/>
                </a:solidFill>
                <a:latin typeface="Arial Rounded MT Bold" panose="020F0704030504030204" pitchFamily="34" charset="0"/>
              </a:rPr>
              <a:t>as his divine power hath given unto us all things that </a:t>
            </a:r>
            <a:r>
              <a:rPr lang="en-US" sz="4000" i="1" dirty="0">
                <a:solidFill>
                  <a:srgbClr val="808080"/>
                </a:solidFill>
                <a:latin typeface="Arial Rounded MT Bold" panose="020F0704030504030204" pitchFamily="34" charset="0"/>
              </a:rPr>
              <a:t>pertain</a:t>
            </a:r>
            <a:r>
              <a:rPr lang="en-US" sz="4000" dirty="0">
                <a:solidFill>
                  <a:prstClr val="black"/>
                </a:solidFill>
                <a:latin typeface="Arial Rounded MT Bold" panose="020F0704030504030204" pitchFamily="34" charset="0"/>
              </a:rPr>
              <a:t> unto life and godliness, through the knowledge of him that hath called us to glory and virtue</a:t>
            </a:r>
            <a:r>
              <a:rPr lang="en-US" sz="4000" dirty="0" smtClean="0">
                <a:solidFill>
                  <a:prstClr val="black"/>
                </a:solidFill>
                <a:latin typeface="Arial Rounded MT Bold" panose="020F0704030504030204" pitchFamily="34" charset="0"/>
              </a:rPr>
              <a:t>:</a:t>
            </a:r>
            <a:br>
              <a:rPr lang="en-US" sz="4000" dirty="0" smtClean="0">
                <a:solidFill>
                  <a:prstClr val="black"/>
                </a:solidFill>
                <a:latin typeface="Arial Rounded MT Bold" panose="020F0704030504030204" pitchFamily="34" charset="0"/>
              </a:rPr>
            </a:br>
            <a:r>
              <a:rPr lang="en-US" sz="4000" dirty="0" smtClean="0">
                <a:solidFill>
                  <a:prstClr val="black"/>
                </a:solidFill>
                <a:latin typeface="Arial Rounded MT Bold" panose="020F0704030504030204" pitchFamily="34" charset="0"/>
              </a:rPr>
              <a:t>II Peter 1:2 &amp; 3 </a:t>
            </a:r>
            <a:r>
              <a:rPr lang="en-US" sz="4000" dirty="0">
                <a:solidFill>
                  <a:prstClr val="black"/>
                </a:solidFill>
                <a:latin typeface="Arial Rounded MT Bold" panose="020F0704030504030204" pitchFamily="34" charset="0"/>
              </a:rPr>
              <a:t/>
            </a:r>
            <a:br>
              <a:rPr lang="en-US" sz="4000" dirty="0">
                <a:solidFill>
                  <a:prstClr val="black"/>
                </a:solidFill>
                <a:latin typeface="Arial Rounded MT Bold" panose="020F0704030504030204" pitchFamily="34" charset="0"/>
              </a:rPr>
            </a:br>
            <a:endParaRPr lang="en-US" sz="4000" dirty="0">
              <a:latin typeface="Arial Rounded MT Bold" panose="020F0704030504030204"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303660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a:solidFill>
                  <a:schemeClr val="tx1"/>
                </a:solidFill>
                <a:latin typeface="Arial Rounded MT Bold" panose="020F0704030504030204" pitchFamily="34" charset="0"/>
              </a:rPr>
              <a:t>Whereby are given unto us exceeding great and precious promises: that by these ye might be partakers of the divine nature, </a:t>
            </a:r>
            <a:r>
              <a:rPr lang="en-US" sz="5400" dirty="0" smtClean="0">
                <a:solidFill>
                  <a:schemeClr val="tx1"/>
                </a:solidFill>
                <a:latin typeface="Arial Rounded MT Bold" panose="020F0704030504030204" pitchFamily="34" charset="0"/>
              </a:rPr>
              <a:t>…</a:t>
            </a:r>
            <a:br>
              <a:rPr lang="en-US" sz="5400" dirty="0" smtClean="0">
                <a:solidFill>
                  <a:schemeClr val="tx1"/>
                </a:solidFill>
                <a:latin typeface="Arial Rounded MT Bold" panose="020F0704030504030204" pitchFamily="34" charset="0"/>
              </a:rPr>
            </a:br>
            <a:r>
              <a:rPr lang="en-US" sz="5400" dirty="0" smtClean="0">
                <a:solidFill>
                  <a:schemeClr val="tx1"/>
                </a:solidFill>
                <a:latin typeface="Arial Rounded MT Bold" panose="020F0704030504030204" pitchFamily="34" charset="0"/>
              </a:rPr>
              <a:t>II Peter 1:4</a:t>
            </a:r>
            <a:endParaRPr lang="en-US" sz="5400"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0919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8000" dirty="0" smtClean="0">
                <a:solidFill>
                  <a:schemeClr val="tx1"/>
                </a:solidFill>
              </a:rPr>
              <a:t>How to Read Your Bible</a:t>
            </a:r>
            <a:br>
              <a:rPr lang="en-US" sz="8000" dirty="0" smtClean="0">
                <a:solidFill>
                  <a:schemeClr val="tx1"/>
                </a:solidFill>
              </a:rPr>
            </a:br>
            <a:r>
              <a:rPr lang="en-US" sz="8000" dirty="0" smtClean="0">
                <a:solidFill>
                  <a:schemeClr val="tx1"/>
                </a:solidFill>
              </a:rPr>
              <a:t>Effectively</a:t>
            </a:r>
            <a:endParaRPr lang="en-US" sz="8000" dirty="0">
              <a:solidFill>
                <a:schemeClr val="tx1"/>
              </a:solidFill>
            </a:endParaRPr>
          </a:p>
        </p:txBody>
      </p:sp>
      <p:sp>
        <p:nvSpPr>
          <p:cNvPr id="5" name="Content Placeholder 4"/>
          <p:cNvSpPr>
            <a:spLocks noGrp="1"/>
          </p:cNvSpPr>
          <p:nvPr>
            <p:ph idx="1"/>
          </p:nvPr>
        </p:nvSpPr>
        <p:spPr/>
        <p:txBody>
          <a:bodyPr/>
          <a:lstStyle/>
          <a:p>
            <a:endParaRPr lang="en-US" dirty="0"/>
          </a:p>
        </p:txBody>
      </p:sp>
    </p:spTree>
    <p:extLst>
      <p:ext uri="{BB962C8B-B14F-4D97-AF65-F5344CB8AC3E}">
        <p14:creationId xmlns:p14="http://schemas.microsoft.com/office/powerpoint/2010/main" val="4285223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solidFill>
                  <a:schemeClr val="tx1"/>
                </a:solidFill>
              </a:rPr>
              <a:t/>
            </a:r>
            <a:br>
              <a:rPr lang="en-US" sz="7200" dirty="0" smtClean="0">
                <a:solidFill>
                  <a:schemeClr val="tx1"/>
                </a:solidFill>
              </a:rPr>
            </a:br>
            <a:r>
              <a:rPr lang="en-US" sz="7200" dirty="0" smtClean="0">
                <a:solidFill>
                  <a:schemeClr val="tx1"/>
                </a:solidFill>
              </a:rPr>
              <a:t>Read the Bible completely like a</a:t>
            </a:r>
            <a:br>
              <a:rPr lang="en-US" sz="7200" dirty="0" smtClean="0">
                <a:solidFill>
                  <a:schemeClr val="tx1"/>
                </a:solidFill>
              </a:rPr>
            </a:br>
            <a:r>
              <a:rPr lang="en-US" sz="7200" dirty="0" smtClean="0">
                <a:solidFill>
                  <a:schemeClr val="tx1"/>
                </a:solidFill>
              </a:rPr>
              <a:t>love letter</a:t>
            </a:r>
            <a:endParaRPr lang="en-US" sz="7200" dirty="0">
              <a:solidFill>
                <a:schemeClr val="tx1"/>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041245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solidFill>
                  <a:schemeClr val="tx1"/>
                </a:solidFill>
              </a:rPr>
              <a:t/>
            </a:r>
            <a:br>
              <a:rPr lang="en-US" sz="7200" dirty="0" smtClean="0">
                <a:solidFill>
                  <a:schemeClr val="tx1"/>
                </a:solidFill>
              </a:rPr>
            </a:br>
            <a:r>
              <a:rPr lang="en-US" sz="7200" dirty="0" smtClean="0">
                <a:solidFill>
                  <a:schemeClr val="tx1"/>
                </a:solidFill>
              </a:rPr>
              <a:t>Consult it constantly like a </a:t>
            </a:r>
            <a:br>
              <a:rPr lang="en-US" sz="7200" dirty="0" smtClean="0">
                <a:solidFill>
                  <a:schemeClr val="tx1"/>
                </a:solidFill>
              </a:rPr>
            </a:br>
            <a:r>
              <a:rPr lang="en-US" sz="7200" dirty="0" smtClean="0">
                <a:solidFill>
                  <a:schemeClr val="tx1"/>
                </a:solidFill>
              </a:rPr>
              <a:t>road map</a:t>
            </a:r>
            <a:endParaRPr lang="en-US" sz="7200" dirty="0">
              <a:solidFill>
                <a:schemeClr val="tx1"/>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748195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solidFill>
                  <a:schemeClr val="tx1"/>
                </a:solidFill>
              </a:rPr>
              <a:t/>
            </a:r>
            <a:br>
              <a:rPr lang="en-US" sz="7200" dirty="0" smtClean="0">
                <a:solidFill>
                  <a:schemeClr val="tx1"/>
                </a:solidFill>
              </a:rPr>
            </a:br>
            <a:r>
              <a:rPr lang="en-US" sz="7200" dirty="0" smtClean="0">
                <a:solidFill>
                  <a:schemeClr val="tx1"/>
                </a:solidFill>
              </a:rPr>
              <a:t>Study it carefully like a</a:t>
            </a:r>
            <a:br>
              <a:rPr lang="en-US" sz="7200" dirty="0" smtClean="0">
                <a:solidFill>
                  <a:schemeClr val="tx1"/>
                </a:solidFill>
              </a:rPr>
            </a:br>
            <a:r>
              <a:rPr lang="en-US" sz="7200" dirty="0" smtClean="0">
                <a:solidFill>
                  <a:schemeClr val="tx1"/>
                </a:solidFill>
              </a:rPr>
              <a:t>lesson book</a:t>
            </a:r>
            <a:endParaRPr lang="en-US" sz="7200" dirty="0">
              <a:solidFill>
                <a:schemeClr val="tx1"/>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18658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solidFill>
                  <a:schemeClr val="tx1"/>
                </a:solidFill>
              </a:rPr>
              <a:t/>
            </a:r>
            <a:br>
              <a:rPr lang="en-US" sz="7200" dirty="0" smtClean="0">
                <a:solidFill>
                  <a:schemeClr val="tx1"/>
                </a:solidFill>
              </a:rPr>
            </a:br>
            <a:r>
              <a:rPr lang="en-US" sz="7200" dirty="0" smtClean="0">
                <a:solidFill>
                  <a:schemeClr val="tx1"/>
                </a:solidFill>
              </a:rPr>
              <a:t>Obey it conscientiously like</a:t>
            </a:r>
            <a:br>
              <a:rPr lang="en-US" sz="7200" dirty="0" smtClean="0">
                <a:solidFill>
                  <a:schemeClr val="tx1"/>
                </a:solidFill>
              </a:rPr>
            </a:br>
            <a:r>
              <a:rPr lang="en-US" sz="7200" dirty="0" smtClean="0">
                <a:solidFill>
                  <a:schemeClr val="tx1"/>
                </a:solidFill>
              </a:rPr>
              <a:t>military orders</a:t>
            </a:r>
            <a:endParaRPr lang="en-US" sz="7200" dirty="0">
              <a:solidFill>
                <a:schemeClr val="tx1"/>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576601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8246"/>
            <a:ext cx="8596668" cy="1320800"/>
          </a:xfrm>
        </p:spPr>
        <p:txBody>
          <a:bodyPr>
            <a:noAutofit/>
          </a:bodyPr>
          <a:lstStyle/>
          <a:p>
            <a:r>
              <a:rPr lang="en-US" sz="6000" dirty="0" smtClean="0">
                <a:solidFill>
                  <a:schemeClr val="tx1"/>
                </a:solidFill>
              </a:rPr>
              <a:t>How to read your Bible Effectively</a:t>
            </a:r>
            <a:endParaRPr lang="en-US" sz="6000" dirty="0">
              <a:solidFill>
                <a:schemeClr val="tx1"/>
              </a:solidFill>
            </a:endParaRPr>
          </a:p>
        </p:txBody>
      </p:sp>
      <p:sp>
        <p:nvSpPr>
          <p:cNvPr id="3" name="Content Placeholder 2"/>
          <p:cNvSpPr>
            <a:spLocks noGrp="1"/>
          </p:cNvSpPr>
          <p:nvPr>
            <p:ph idx="1"/>
          </p:nvPr>
        </p:nvSpPr>
        <p:spPr/>
        <p:txBody>
          <a:bodyPr>
            <a:normAutofit/>
          </a:bodyPr>
          <a:lstStyle/>
          <a:p>
            <a:pPr marL="0" indent="0">
              <a:buNone/>
            </a:pPr>
            <a:r>
              <a:rPr lang="en-US" sz="5400" dirty="0" smtClean="0"/>
              <a:t>Read it like a love letter</a:t>
            </a:r>
          </a:p>
          <a:p>
            <a:pPr marL="0" indent="0">
              <a:buNone/>
            </a:pPr>
            <a:r>
              <a:rPr lang="en-US" sz="5400" dirty="0" smtClean="0"/>
              <a:t>Consult it like a road map</a:t>
            </a:r>
          </a:p>
          <a:p>
            <a:pPr marL="0" indent="0">
              <a:buNone/>
            </a:pPr>
            <a:r>
              <a:rPr lang="en-US" sz="5400" dirty="0" smtClean="0"/>
              <a:t>Study it like a lesson book</a:t>
            </a:r>
          </a:p>
          <a:p>
            <a:pPr marL="0" indent="0">
              <a:buNone/>
            </a:pPr>
            <a:r>
              <a:rPr lang="en-US" sz="5400" dirty="0" smtClean="0"/>
              <a:t>Obey it like military orders</a:t>
            </a:r>
            <a:endParaRPr lang="en-US" sz="5400" dirty="0"/>
          </a:p>
        </p:txBody>
      </p:sp>
    </p:spTree>
    <p:extLst>
      <p:ext uri="{BB962C8B-B14F-4D97-AF65-F5344CB8AC3E}">
        <p14:creationId xmlns:p14="http://schemas.microsoft.com/office/powerpoint/2010/main" val="28680105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1447</TotalTime>
  <Words>77</Words>
  <Application>Microsoft Office PowerPoint</Application>
  <PresentationFormat>Widescreen</PresentationFormat>
  <Paragraphs>12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Rounded MT Bold</vt:lpstr>
      <vt:lpstr>Trebuchet MS</vt:lpstr>
      <vt:lpstr>Wingdings 3</vt:lpstr>
      <vt:lpstr>Facet</vt:lpstr>
      <vt:lpstr>Grace and peace be multiplied unto you through the knowledge of God, and of Jesus our Lord,  According as his divine power hath given unto us all things that pertain unto life and godliness, through the knowledge of him that hath called us to glory and virtue: II Peter 1:2 &amp; 3  </vt:lpstr>
      <vt:lpstr>Whereby are given unto us exceeding great and precious promises: that by these ye might be partakers of the divine nature, … II Peter 1:4</vt:lpstr>
      <vt:lpstr>How to Read Your Bible Effectively</vt:lpstr>
      <vt:lpstr> Read the Bible completely like a love letter</vt:lpstr>
      <vt:lpstr> Consult it constantly like a  road map</vt:lpstr>
      <vt:lpstr> Study it carefully like a lesson book</vt:lpstr>
      <vt:lpstr> Obey it conscientiously like military orders</vt:lpstr>
      <vt:lpstr>How to read your Bible Effectively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Read Your Bible Effectively</dc:title>
  <dc:creator>bob Lindfelt</dc:creator>
  <cp:lastModifiedBy>bob Lindfelt</cp:lastModifiedBy>
  <cp:revision>5</cp:revision>
  <dcterms:created xsi:type="dcterms:W3CDTF">2019-02-06T23:51:19Z</dcterms:created>
  <dcterms:modified xsi:type="dcterms:W3CDTF">2019-02-07T23:58:22Z</dcterms:modified>
</cp:coreProperties>
</file>