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86486" autoAdjust="0"/>
  </p:normalViewPr>
  <p:slideViewPr>
    <p:cSldViewPr snapToGrid="0">
      <p:cViewPr varScale="1">
        <p:scale>
          <a:sx n="65" d="100"/>
          <a:sy n="65" d="100"/>
        </p:scale>
        <p:origin x="90" y="384"/>
      </p:cViewPr>
      <p:guideLst/>
    </p:cSldViewPr>
  </p:slideViewPr>
  <p:outlineViewPr>
    <p:cViewPr>
      <p:scale>
        <a:sx n="33" d="100"/>
        <a:sy n="33" d="100"/>
      </p:scale>
      <p:origin x="0" y="-14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30"/>
    </p:cViewPr>
  </p:sorterViewPr>
  <p:notesViewPr>
    <p:cSldViewPr snapToGrid="0">
      <p:cViewPr varScale="1">
        <p:scale>
          <a:sx n="60" d="100"/>
          <a:sy n="60" d="100"/>
        </p:scale>
        <p:origin x="192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r">
              <a:defRPr sz="1200"/>
            </a:lvl1pPr>
          </a:lstStyle>
          <a:p>
            <a:fld id="{FA44B849-8A52-4849-8B4B-DE0A88D1D55A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r">
              <a:defRPr sz="1200"/>
            </a:lvl1pPr>
          </a:lstStyle>
          <a:p>
            <a:fld id="{51743C97-0CA7-4F21-BDA8-F9A5E1BBB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29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471597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503" y="2"/>
            <a:ext cx="3077739" cy="471597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r">
              <a:defRPr sz="1200"/>
            </a:lvl1pPr>
          </a:lstStyle>
          <a:p>
            <a:fld id="{679D7175-A530-4FAE-9754-5DEEE6661802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9" tIns="47109" rIns="94219" bIns="471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7"/>
            <a:ext cx="5681980" cy="3696711"/>
          </a:xfrm>
          <a:prstGeom prst="rect">
            <a:avLst/>
          </a:prstGeom>
        </p:spPr>
        <p:txBody>
          <a:bodyPr vert="horz" lIns="94219" tIns="47109" rIns="94219" bIns="4710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880"/>
            <a:ext cx="3077739" cy="471596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503" y="8916880"/>
            <a:ext cx="3077739" cy="471596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r">
              <a:defRPr sz="1200"/>
            </a:lvl1pPr>
          </a:lstStyle>
          <a:p>
            <a:fld id="{02B43CD0-2916-4765-9434-165C503A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1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3CD0-2916-4765-9434-165C503A6B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39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3CD0-2916-4765-9434-165C503A6B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43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6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6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6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3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53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51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62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4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3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1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3241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76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9610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51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83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0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49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Psalms 18:30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rgbClr val="808080"/>
                </a:solidFill>
                <a:latin typeface="Georgia" panose="02040502050405020303" pitchFamily="18" charset="0"/>
              </a:rPr>
              <a:t>As for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 God, </a:t>
            </a: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His 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way </a:t>
            </a:r>
            <a:r>
              <a:rPr lang="en-US" sz="4800" i="1" dirty="0">
                <a:solidFill>
                  <a:srgbClr val="808080"/>
                </a:solidFill>
                <a:latin typeface="Georgia" panose="02040502050405020303" pitchFamily="18" charset="0"/>
              </a:rPr>
              <a:t>is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 perfect: the </a:t>
            </a: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Word </a:t>
            </a:r>
            <a:r>
              <a:rPr lang="en-US" sz="4800" dirty="0">
                <a:solidFill>
                  <a:prstClr val="black"/>
                </a:solidFill>
                <a:latin typeface="Georgia" panose="02040502050405020303" pitchFamily="18" charset="0"/>
              </a:rPr>
              <a:t>of the LORD is </a:t>
            </a:r>
            <a:r>
              <a:rPr lang="en-US" sz="4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tried…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39363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817" y="6195484"/>
            <a:ext cx="7766936" cy="164630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II Corinthians 4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King James Version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and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Working Translation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By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Walter Cummins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04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Truths to consider: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 smtClean="0"/>
              <a:t>  Treasuring the importance of our spiritual life.</a:t>
            </a:r>
          </a:p>
          <a:p>
            <a:r>
              <a:rPr lang="en-US" sz="4800" dirty="0" smtClean="0"/>
              <a:t> Holding forth Christ.</a:t>
            </a:r>
          </a:p>
          <a:p>
            <a:r>
              <a:rPr lang="en-US" sz="4800" dirty="0" smtClean="0"/>
              <a:t> Living the hope of Christ return, today.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4078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820" y="348343"/>
            <a:ext cx="8596668" cy="13643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 smtClean="0">
                <a:solidFill>
                  <a:schemeClr val="tx1"/>
                </a:solidFill>
              </a:rPr>
              <a:t>II Corinthians 3:18</a:t>
            </a:r>
            <a:br>
              <a:rPr lang="en-US" sz="5300" dirty="0" smtClean="0">
                <a:solidFill>
                  <a:schemeClr val="tx1"/>
                </a:solidFill>
              </a:rPr>
            </a:br>
            <a:r>
              <a:rPr lang="en-US" sz="4800" dirty="0" smtClean="0">
                <a:solidFill>
                  <a:schemeClr val="tx1"/>
                </a:solidFill>
              </a:rPr>
              <a:t>Working Translation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820" y="1886856"/>
            <a:ext cx="9308494" cy="4528457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So as we with unveiled face behold as in a mirror the glory of the lord, we are all transfigured into the same image from glory to glory, even as by the spirit from the lord.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30489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Genesis 1:3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Georgia" panose="02040502050405020303" pitchFamily="18" charset="0"/>
              </a:rPr>
              <a:t>And God said, Let there be light: and there was light.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8779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5704350"/>
            <a:ext cx="8596667" cy="566738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Our Treasure is the Christ in us, the hope of glory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783770"/>
            <a:ext cx="8596668" cy="37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94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Colossians 3:10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Georgia" panose="02040502050405020303" pitchFamily="18" charset="0"/>
              </a:rPr>
              <a:t>And have put on the new </a:t>
            </a:r>
            <a:r>
              <a:rPr lang="en-US" sz="4400" i="1" dirty="0">
                <a:solidFill>
                  <a:srgbClr val="808080"/>
                </a:solidFill>
                <a:latin typeface="Georgia" panose="02040502050405020303" pitchFamily="18" charset="0"/>
              </a:rPr>
              <a:t>man,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 which is renewed in knowledge after the image of him that created him: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21997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II Corinthians 4:17 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Georgia" panose="02040502050405020303" pitchFamily="18" charset="0"/>
              </a:rPr>
              <a:t>For our light affliction, which is but for a moment, </a:t>
            </a:r>
            <a:r>
              <a:rPr lang="en-US" sz="4400" dirty="0" err="1">
                <a:latin typeface="Georgia" panose="02040502050405020303" pitchFamily="18" charset="0"/>
              </a:rPr>
              <a:t>worketh</a:t>
            </a:r>
            <a:r>
              <a:rPr lang="en-US" sz="4400" dirty="0">
                <a:latin typeface="Georgia" panose="02040502050405020303" pitchFamily="18" charset="0"/>
              </a:rPr>
              <a:t> for us a far more exceeding </a:t>
            </a:r>
            <a:r>
              <a:rPr lang="en-US" sz="4400" i="1" dirty="0">
                <a:solidFill>
                  <a:srgbClr val="808080"/>
                </a:solidFill>
                <a:latin typeface="Georgia" panose="02040502050405020303" pitchFamily="18" charset="0"/>
              </a:rPr>
              <a:t>and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 eternal weight of glory; 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765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II Corinthians 4:18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8902095" cy="3880773"/>
          </a:xfrm>
        </p:spPr>
        <p:txBody>
          <a:bodyPr>
            <a:normAutofit lnSpcReduction="10000"/>
          </a:bodyPr>
          <a:lstStyle/>
          <a:p>
            <a:r>
              <a:rPr lang="en-US" sz="4400" dirty="0">
                <a:latin typeface="Georgia" panose="02040502050405020303" pitchFamily="18" charset="0"/>
              </a:rPr>
              <a:t>While we look not at the things which are seen, but at the things which are not seen: for the things which are seen </a:t>
            </a:r>
            <a:r>
              <a:rPr lang="en-US" sz="4400" i="1" dirty="0">
                <a:solidFill>
                  <a:srgbClr val="808080"/>
                </a:solidFill>
                <a:latin typeface="Georgia" panose="02040502050405020303" pitchFamily="18" charset="0"/>
              </a:rPr>
              <a:t>are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 temporal; but the things which are not seen </a:t>
            </a:r>
            <a:r>
              <a:rPr lang="en-US" sz="4400" i="1" dirty="0">
                <a:solidFill>
                  <a:srgbClr val="808080"/>
                </a:solidFill>
                <a:latin typeface="Georgia" panose="02040502050405020303" pitchFamily="18" charset="0"/>
              </a:rPr>
              <a:t>are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 eternal. 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89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How do I live the Hope of Christ return, today?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365829"/>
            <a:ext cx="8596668" cy="3675533"/>
          </a:xfrm>
        </p:spPr>
        <p:txBody>
          <a:bodyPr>
            <a:normAutofit/>
          </a:bodyPr>
          <a:lstStyle/>
          <a:p>
            <a:r>
              <a:rPr lang="en-US" sz="4000" dirty="0"/>
              <a:t> </a:t>
            </a:r>
            <a:r>
              <a:rPr lang="en-US" sz="4800" dirty="0" smtClean="0"/>
              <a:t>I treasure my spiritual life.</a:t>
            </a:r>
          </a:p>
          <a:p>
            <a:endParaRPr lang="en-US" sz="4800" dirty="0"/>
          </a:p>
          <a:p>
            <a:r>
              <a:rPr lang="en-US" sz="4800" dirty="0" smtClean="0"/>
              <a:t> Hold forth Christ.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437366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</TotalTime>
  <Words>237</Words>
  <Application>Microsoft Office PowerPoint</Application>
  <PresentationFormat>Widescreen</PresentationFormat>
  <Paragraphs>24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Georgia</vt:lpstr>
      <vt:lpstr>Trebuchet MS</vt:lpstr>
      <vt:lpstr>Wingdings 3</vt:lpstr>
      <vt:lpstr>Facet</vt:lpstr>
      <vt:lpstr>Psalms 18:30</vt:lpstr>
      <vt:lpstr>  II Corinthians 4   King James Version and  Working Translation By  Walter Cummins  </vt:lpstr>
      <vt:lpstr>Truths to consider:</vt:lpstr>
      <vt:lpstr>II Corinthians 3:18 Working Translation</vt:lpstr>
      <vt:lpstr>Genesis 1:3</vt:lpstr>
      <vt:lpstr>Our Treasure is the Christ in us, the hope of glory</vt:lpstr>
      <vt:lpstr>Colossians 3:10</vt:lpstr>
      <vt:lpstr>II Corinthians 4:17 </vt:lpstr>
      <vt:lpstr>II Corinthians 4:18</vt:lpstr>
      <vt:lpstr>How do I live the Hope of Christ return, today?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Corinthians 4 and 5 King James Version  and  Working Translation By  Walter Cummins</dc:title>
  <dc:creator>bob Lindfelt</dc:creator>
  <cp:lastModifiedBy>bob Lindfelt</cp:lastModifiedBy>
  <cp:revision>16</cp:revision>
  <cp:lastPrinted>2019-05-17T01:30:19Z</cp:lastPrinted>
  <dcterms:created xsi:type="dcterms:W3CDTF">2019-05-16T23:26:48Z</dcterms:created>
  <dcterms:modified xsi:type="dcterms:W3CDTF">2019-05-17T20:49:34Z</dcterms:modified>
</cp:coreProperties>
</file>